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7" autoAdjust="0"/>
  </p:normalViewPr>
  <p:slideViewPr>
    <p:cSldViewPr>
      <p:cViewPr>
        <p:scale>
          <a:sx n="60" d="100"/>
          <a:sy n="60" d="100"/>
        </p:scale>
        <p:origin x="-165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5072098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Визитная</a:t>
            </a:r>
            <a:r>
              <a:rPr lang="ru-RU" dirty="0" smtClean="0"/>
              <a:t>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карточка</a:t>
            </a:r>
            <a:endParaRPr lang="ru-RU" dirty="0"/>
          </a:p>
        </p:txBody>
      </p:sp>
      <p:pic>
        <p:nvPicPr>
          <p:cNvPr id="10" name="Содержимое 9" descr="DSC_91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865869"/>
            <a:ext cx="3933822" cy="2842099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00562" y="1857364"/>
            <a:ext cx="4143404" cy="35719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tx1"/>
                </a:solidFill>
              </a:rPr>
              <a:t>Белялова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Дана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Руслановна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Курсант 2 куса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210 учебной группы </a:t>
            </a:r>
          </a:p>
          <a:p>
            <a:pPr algn="ctr">
              <a:buNone/>
            </a:pP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119061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8" name="Содержимое 7" descr="20160513_17442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15424621">
            <a:off x="257179" y="1121795"/>
            <a:ext cx="4529267" cy="3396950"/>
          </a:xfrm>
        </p:spPr>
      </p:pic>
      <p:pic>
        <p:nvPicPr>
          <p:cNvPr id="7" name="Содержимое 6" descr="20160513_1753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6200000">
            <a:off x="3893244" y="1018479"/>
            <a:ext cx="4858545" cy="36439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70212_1334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763497">
            <a:off x="45664" y="1178083"/>
            <a:ext cx="4191000" cy="3143250"/>
          </a:xfrm>
        </p:spPr>
      </p:pic>
      <p:pic>
        <p:nvPicPr>
          <p:cNvPr id="6" name="Содержимое 5" descr="20140724_212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039068">
            <a:off x="4383361" y="1003050"/>
            <a:ext cx="4343400" cy="32575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14884"/>
            <a:ext cx="4405314" cy="642942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spire\Desktop\15174615321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7780" y="1048412"/>
            <a:ext cx="3486365" cy="2309150"/>
          </a:xfrm>
          <a:prstGeom prst="rect">
            <a:avLst/>
          </a:prstGeom>
          <a:noFill/>
        </p:spPr>
      </p:pic>
      <p:pic>
        <p:nvPicPr>
          <p:cNvPr id="2051" name="Picture 3" descr="C:\Users\aspire\Desktop\15175551739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09" y="823368"/>
            <a:ext cx="3286850" cy="2177004"/>
          </a:xfrm>
          <a:prstGeom prst="rect">
            <a:avLst/>
          </a:prstGeom>
          <a:noFill/>
        </p:spPr>
      </p:pic>
      <p:sp>
        <p:nvSpPr>
          <p:cNvPr id="5" name="Текст 3"/>
          <p:cNvSpPr>
            <a:spLocks noGrp="1"/>
          </p:cNvSpPr>
          <p:nvPr/>
        </p:nvSpPr>
        <p:spPr>
          <a:xfrm>
            <a:off x="4333888" y="3000372"/>
            <a:ext cx="666740" cy="614747"/>
          </a:xfrm>
          <a:prstGeom prst="rect">
            <a:avLst/>
          </a:prstGeom>
        </p:spPr>
        <p:txBody>
          <a:bodyPr vert="horz" lIns="109728" tIns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C:\Users\aspire\Desktop\ДОКИ ДАНА\МВД РК\-eBMrLFG1pY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3428992" y="2928934"/>
            <a:ext cx="2307354" cy="3483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70521_161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663566" y="1782877"/>
            <a:ext cx="5773228" cy="432992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1943</TotalTime>
  <Words>15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   Визитная карточка</vt:lpstr>
      <vt:lpstr>Слайд 2</vt:lpstr>
      <vt:lpstr>Слайд 3</vt:lpstr>
      <vt:lpstr>Слайд 4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aspire</dc:creator>
  <cp:lastModifiedBy>aspire</cp:lastModifiedBy>
  <cp:revision>22</cp:revision>
  <dcterms:created xsi:type="dcterms:W3CDTF">2018-04-21T12:59:42Z</dcterms:created>
  <dcterms:modified xsi:type="dcterms:W3CDTF">2018-11-19T10:08:12Z</dcterms:modified>
</cp:coreProperties>
</file>